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5" y="850259"/>
            <a:ext cx="4809081" cy="6007741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606723" y="95535"/>
            <a:ext cx="6877707" cy="941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Bookman Old Style" panose="02050604050505020204" pitchFamily="18" charset="0"/>
              </a:rPr>
              <a:t>Шри </a:t>
            </a:r>
            <a:r>
              <a:rPr lang="ru-RU" sz="4000" dirty="0" err="1" smtClean="0">
                <a:latin typeface="Bookman Old Style" panose="02050604050505020204" pitchFamily="18" charset="0"/>
              </a:rPr>
              <a:t>памбатти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5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78" y="-1"/>
            <a:ext cx="6139718" cy="6870167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280698" y="6264323"/>
            <a:ext cx="7641477" cy="9416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err="1" smtClean="0">
                <a:latin typeface="Bookman Old Style" panose="02050604050505020204" pitchFamily="18" charset="0"/>
              </a:rPr>
              <a:t>Брахмашри</a:t>
            </a:r>
            <a:r>
              <a:rPr lang="ru-RU" sz="4000" dirty="0" smtClean="0">
                <a:latin typeface="Bookman Old Style" panose="02050604050505020204" pitchFamily="18" charset="0"/>
              </a:rPr>
              <a:t> </a:t>
            </a:r>
            <a:r>
              <a:rPr lang="ru-RU" sz="4000" dirty="0" err="1" smtClean="0">
                <a:latin typeface="Bookman Old Style" panose="02050604050505020204" pitchFamily="18" charset="0"/>
              </a:rPr>
              <a:t>сиддхараджан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8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6" y="-696"/>
            <a:ext cx="6650331" cy="6858696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274922" y="0"/>
            <a:ext cx="7641477" cy="941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Bookman Old Style" panose="02050604050505020204" pitchFamily="18" charset="0"/>
              </a:rPr>
              <a:t>Пуджа </a:t>
            </a:r>
            <a:r>
              <a:rPr lang="ru-RU" sz="4000" dirty="0" err="1" smtClean="0">
                <a:latin typeface="Bookman Old Style" panose="02050604050505020204" pitchFamily="18" charset="0"/>
              </a:rPr>
              <a:t>шри</a:t>
            </a:r>
            <a:r>
              <a:rPr lang="ru-RU" sz="4000" dirty="0" smtClean="0">
                <a:latin typeface="Bookman Old Style" panose="02050604050505020204" pitchFamily="18" charset="0"/>
              </a:rPr>
              <a:t> </a:t>
            </a:r>
            <a:r>
              <a:rPr lang="ru-RU" sz="4000" dirty="0" err="1" smtClean="0">
                <a:latin typeface="Bookman Old Style" panose="02050604050505020204" pitchFamily="18" charset="0"/>
              </a:rPr>
              <a:t>нараяна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87" y="0"/>
            <a:ext cx="4684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2" y="0"/>
            <a:ext cx="481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268406"/>
            <a:ext cx="11709779" cy="14562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Bookman Old Style" panose="02050604050505020204" pitchFamily="18" charset="0"/>
              </a:rPr>
              <a:t>Мантра почитания сиддха </a:t>
            </a:r>
            <a:r>
              <a:rPr lang="ru-RU" sz="4000" dirty="0" err="1" smtClean="0">
                <a:latin typeface="Bookman Old Style" panose="02050604050505020204" pitchFamily="18" charset="0"/>
              </a:rPr>
              <a:t>памбатти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580" y="1724673"/>
            <a:ext cx="5646760" cy="4599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800" dirty="0">
                <a:latin typeface="Bookman Old Style" panose="02050604050505020204" pitchFamily="18" charset="0"/>
              </a:rPr>
              <a:t>Ом </a:t>
            </a:r>
          </a:p>
          <a:p>
            <a:pPr marL="0" indent="0" algn="ctr">
              <a:buNone/>
            </a:pPr>
            <a:r>
              <a:rPr lang="ru-RU" sz="3800" dirty="0" err="1">
                <a:latin typeface="Bookman Old Style" panose="02050604050505020204" pitchFamily="18" charset="0"/>
              </a:rPr>
              <a:t>Шанкараналая</a:t>
            </a:r>
            <a:endParaRPr lang="ru-RU" sz="3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800" dirty="0" err="1">
                <a:latin typeface="Bookman Old Style" panose="02050604050505020204" pitchFamily="18" charset="0"/>
              </a:rPr>
              <a:t>Патхивар</a:t>
            </a:r>
            <a:r>
              <a:rPr lang="ru-RU" sz="3800" dirty="0">
                <a:latin typeface="Bookman Old Style" panose="02050604050505020204" pitchFamily="18" charset="0"/>
              </a:rPr>
              <a:t> </a:t>
            </a:r>
            <a:r>
              <a:rPr lang="ru-RU" sz="3800" dirty="0" err="1">
                <a:latin typeface="Bookman Old Style" panose="02050604050505020204" pitchFamily="18" charset="0"/>
              </a:rPr>
              <a:t>Сиддхарая</a:t>
            </a:r>
            <a:endParaRPr lang="ru-RU" sz="3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800" dirty="0" err="1">
                <a:latin typeface="Bookman Old Style" panose="02050604050505020204" pitchFamily="18" charset="0"/>
              </a:rPr>
              <a:t>Вечитра</a:t>
            </a:r>
            <a:r>
              <a:rPr lang="ru-RU" sz="3800" dirty="0">
                <a:latin typeface="Bookman Old Style" panose="02050604050505020204" pitchFamily="18" charset="0"/>
              </a:rPr>
              <a:t> </a:t>
            </a:r>
            <a:r>
              <a:rPr lang="ru-RU" sz="3800" dirty="0" err="1">
                <a:latin typeface="Bookman Old Style" panose="02050604050505020204" pitchFamily="18" charset="0"/>
              </a:rPr>
              <a:t>Рупая</a:t>
            </a:r>
            <a:endParaRPr lang="ru-RU" sz="3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800" dirty="0">
                <a:latin typeface="Bookman Old Style" panose="02050604050505020204" pitchFamily="18" charset="0"/>
              </a:rPr>
              <a:t>Памбатти </a:t>
            </a:r>
            <a:r>
              <a:rPr lang="ru-RU" sz="3800" dirty="0" err="1">
                <a:latin typeface="Bookman Old Style" panose="02050604050505020204" pitchFamily="18" charset="0"/>
              </a:rPr>
              <a:t>Сиддхарая</a:t>
            </a:r>
            <a:r>
              <a:rPr lang="ru-RU" sz="3800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800" dirty="0" err="1">
                <a:latin typeface="Bookman Old Style" panose="02050604050505020204" pitchFamily="18" charset="0"/>
              </a:rPr>
              <a:t>Намаха</a:t>
            </a:r>
            <a:endParaRPr lang="ru-RU" sz="3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0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1" y="38217"/>
            <a:ext cx="5459105" cy="68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6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73" y="1037231"/>
            <a:ext cx="4760205" cy="58207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6723" y="95535"/>
            <a:ext cx="6877707" cy="94169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Сатьямуни </a:t>
            </a:r>
            <a:r>
              <a:rPr lang="ru-RU" sz="4000" dirty="0" err="1">
                <a:latin typeface="Bookman Old Style" panose="02050604050505020204" pitchFamily="18" charset="0"/>
              </a:rPr>
              <a:t>Сиддхар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250801"/>
            <a:ext cx="11982734" cy="649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Ашта сиддхи: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Анима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способность уменьшаться до размера атома и проникать в самые малые вещи</a:t>
            </a: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Махима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способность становиться огромным как космос и включать в себя целые вселенные</a:t>
            </a: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Лагима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способность быть легким и невесомым как воздух </a:t>
            </a:r>
            <a:endParaRPr lang="ru-RU" sz="22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Гарима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способность быть тяжелым и неподъемным как гора </a:t>
            </a:r>
            <a:endParaRPr lang="ru-RU" sz="22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Прапти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способность проникать во все миры от Брахма Локи до самых нижних 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</a:t>
            </a: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Пракамья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способность получать желаемое, воплощать 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намерения </a:t>
            </a:r>
            <a:endParaRPr lang="ru-RU" sz="2200" i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Ишитхавам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возможность обладать мастерством Высшего Знания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творить подобно богам и контролировать Солнце, Луну и элементы </a:t>
            </a:r>
            <a:r>
              <a:rPr lang="ru-RU" sz="2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вселенной</a:t>
            </a:r>
          </a:p>
          <a:p>
            <a:pPr marL="342900" lvl="0" indent="-342900" algn="just">
              <a:spcAft>
                <a:spcPts val="1400"/>
              </a:spcAft>
              <a:buFont typeface="+mj-lt"/>
              <a:buAutoNum type="arabicPeriod"/>
            </a:pPr>
            <a:r>
              <a:rPr lang="ru-RU" sz="2200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Васитхавам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сила контролировать физическую вселенную 5 </a:t>
            </a:r>
            <a:r>
              <a:rPr lang="ru-RU" sz="22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8514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" y="114322"/>
            <a:ext cx="11859905" cy="66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сиддхи: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Паракая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правешана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переносить сознание в тело другого человека, а также в мертвое тело, таким образом оживляя его;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Хаади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видья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способность долгое время обходиться без еды и воды;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Каади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видья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неподверженность смене времен года, а также любым внешним условиям, в частности – способность долгое время находится среди снегов или входить в огонь;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Мадаласа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видья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по собственной воле увеличивать или уменьшать тело до любых размеров;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Ваю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гаман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сиддхи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летать по небу, мгновенно перемещаться в пространстве;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Канакдхара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сиддхи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мгновенно обретать желаемое, материализовывать вещи, превращать обычные материалы в драгоценные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Пракья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садхана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помещать душу в утробу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Сурья </a:t>
            </a:r>
            <a:r>
              <a:rPr lang="ru-RU" sz="19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виджняна</a:t>
            </a:r>
            <a:r>
              <a:rPr lang="ru-RU" sz="19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преобразовывать одну материю в другую с помощью солнечных лучей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Мрит</a:t>
            </a:r>
            <a:r>
              <a:rPr lang="ru-RU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сандживани</a:t>
            </a:r>
            <a:r>
              <a:rPr lang="ru-RU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видья</a:t>
            </a:r>
            <a:r>
              <a:rPr lang="ru-RU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возвращать мертвых к жизни</a:t>
            </a:r>
          </a:p>
        </p:txBody>
      </p:sp>
    </p:spTree>
    <p:extLst>
      <p:ext uri="{BB962C8B-B14F-4D97-AF65-F5344CB8AC3E}">
        <p14:creationId xmlns:p14="http://schemas.microsoft.com/office/powerpoint/2010/main" val="236257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17" y="859809"/>
            <a:ext cx="7997588" cy="5998191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398895" y="163775"/>
            <a:ext cx="8856632" cy="9416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Bookman Old Style" panose="02050604050505020204" pitchFamily="18" charset="0"/>
              </a:rPr>
              <a:t>Храм </a:t>
            </a:r>
            <a:r>
              <a:rPr lang="ru-RU" sz="4000" dirty="0" err="1" smtClean="0">
                <a:latin typeface="Bookman Old Style" panose="02050604050505020204" pitchFamily="18" charset="0"/>
              </a:rPr>
              <a:t>памбатти</a:t>
            </a:r>
            <a:r>
              <a:rPr lang="ru-RU" sz="4000" dirty="0" smtClean="0">
                <a:latin typeface="Bookman Old Style" panose="02050604050505020204" pitchFamily="18" charset="0"/>
              </a:rPr>
              <a:t> в </a:t>
            </a:r>
            <a:r>
              <a:rPr lang="ru-RU" sz="4000" dirty="0" err="1" smtClean="0">
                <a:latin typeface="Bookman Old Style" panose="02050604050505020204" pitchFamily="18" charset="0"/>
              </a:rPr>
              <a:t>марудамалае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45" y="698172"/>
            <a:ext cx="6039518" cy="6159827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412543" y="0"/>
            <a:ext cx="8856632" cy="941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atin typeface="Bookman Old Style" panose="02050604050505020204" pitchFamily="18" charset="0"/>
              </a:rPr>
              <a:t>Храм </a:t>
            </a:r>
            <a:r>
              <a:rPr lang="ru-RU" sz="4000" dirty="0" err="1" smtClean="0">
                <a:latin typeface="Bookman Old Style" panose="02050604050505020204" pitchFamily="18" charset="0"/>
              </a:rPr>
              <a:t>шанкара</a:t>
            </a:r>
            <a:r>
              <a:rPr lang="ru-RU" sz="4000" dirty="0" smtClean="0">
                <a:latin typeface="Bookman Old Style" panose="02050604050505020204" pitchFamily="18" charset="0"/>
              </a:rPr>
              <a:t> </a:t>
            </a:r>
            <a:r>
              <a:rPr lang="ru-RU" sz="4000" dirty="0" err="1" smtClean="0">
                <a:latin typeface="Bookman Old Style" panose="02050604050505020204" pitchFamily="18" charset="0"/>
              </a:rPr>
              <a:t>нараяна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9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5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-6987"/>
            <a:ext cx="3848669" cy="68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64</TotalTime>
  <Words>270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Times New Roman</vt:lpstr>
      <vt:lpstr>Небеса</vt:lpstr>
      <vt:lpstr>Презентация PowerPoint</vt:lpstr>
      <vt:lpstr>Сатьямуни Сиддхар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Мантра почитания сиддха памбатти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Uttamika</dc:creator>
  <cp:lastModifiedBy>Uttamika</cp:lastModifiedBy>
  <cp:revision>12</cp:revision>
  <dcterms:created xsi:type="dcterms:W3CDTF">2016-10-25T14:18:02Z</dcterms:created>
  <dcterms:modified xsi:type="dcterms:W3CDTF">2016-10-25T15:22:37Z</dcterms:modified>
</cp:coreProperties>
</file>