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50" y="-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F26D-8EE8-408F-B240-3981AED592B0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4834-B97F-4417-86E1-B62FC036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082796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F26D-8EE8-408F-B240-3981AED592B0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4834-B97F-4417-86E1-B62FC036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5545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F26D-8EE8-408F-B240-3981AED592B0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4834-B97F-4417-86E1-B62FC036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54443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F26D-8EE8-408F-B240-3981AED592B0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4834-B97F-4417-86E1-B62FC036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7480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F26D-8EE8-408F-B240-3981AED592B0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4834-B97F-4417-86E1-B62FC036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31725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F26D-8EE8-408F-B240-3981AED592B0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4834-B97F-4417-86E1-B62FC036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97318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F26D-8EE8-408F-B240-3981AED592B0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4834-B97F-4417-86E1-B62FC036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15338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F26D-8EE8-408F-B240-3981AED592B0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4834-B97F-4417-86E1-B62FC036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421452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F26D-8EE8-408F-B240-3981AED592B0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4834-B97F-4417-86E1-B62FC036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18156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F26D-8EE8-408F-B240-3981AED592B0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4834-B97F-4417-86E1-B62FC036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07285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9FF26D-8EE8-408F-B240-3981AED592B0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F74834-B97F-4417-86E1-B62FC036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32251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9FF26D-8EE8-408F-B240-3981AED592B0}" type="datetimeFigureOut">
              <a:rPr lang="ru-RU" smtClean="0"/>
              <a:t>21.10.2016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F74834-B97F-4417-86E1-B62FC036650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974887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9720656"/>
              </p:ext>
            </p:extLst>
          </p:nvPr>
        </p:nvGraphicFramePr>
        <p:xfrm>
          <a:off x="179512" y="260648"/>
          <a:ext cx="8784976" cy="643311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1800200"/>
                <a:gridCol w="2592288"/>
                <a:gridCol w="1368152"/>
                <a:gridCol w="1368152"/>
                <a:gridCol w="1296144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СТХАЛА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(СТУПЕНЬ)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ТИП БХАКТИ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или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8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УПАСАКА БХАВА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АНГА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(ДЖИВА)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поклоняющийся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ЛИНГА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4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(ШИВА)</a:t>
                      </a:r>
                      <a:endParaRPr lang="ru-RU" sz="12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обьект</a:t>
                      </a: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поклонения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ЛАЙЯ ЙОГЕ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СТАДИИ 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СОЗЕРЦАНИЯ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БХАКТА 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u="sng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преданность</a:t>
                      </a:r>
                      <a:endParaRPr lang="ru-RU" sz="1400" u="sng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ШРАДДХА БХАКТИ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b="1" u="sng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ИСТИННАЯ ВЕРА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i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вишва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джива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ТЬЯГАНГА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u="sng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отречение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ИШТА-ЛИНГА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сакала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R="1282065"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МАХЕША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u="sng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бескорыстное служение</a:t>
                      </a:r>
                      <a:endParaRPr lang="ru-RU" sz="1400" u="sng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НИШТХА БХАКТИ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b="1" u="sng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НЕПОКОЛЕБИМАЯ  ВЕРА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i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вишва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джива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ТЬЯГАНГА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u="sng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отречение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ИШТА-ЛИНГА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сакала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1013792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ПРАСАДИ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u="sng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поиск милости Шивы</a:t>
                      </a:r>
                      <a:endParaRPr lang="ru-RU" sz="1400" u="sng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АВАДХАНА БХАКТИ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b="1" u="sng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ПРИСТАЛЬНОЕ ВНИМАНИЕ 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i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тайджас джива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БХОГАНГА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u="sng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удовольствие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ПРАНА-ЛИНГА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сакала-нишкала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864096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ПРАНАЛИНГИ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u="sng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восприятие всего как                      проявления  Шивы</a:t>
                      </a:r>
                      <a:endParaRPr lang="ru-RU" sz="1400" u="sng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АНУБХАВА БХАКТИ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b="1" u="sng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ИНТУИТИВНЫЙ 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b="1" u="sng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ОПЫТ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i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тайджас джива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БХОГАНГА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u="sng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удовольствие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ПРАНА-ЛИНГА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сакала-нишкала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ОСВОБОЖДЕ</a:t>
                      </a: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НИЕ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ШАРАНА 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u="sng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неэгоистическое прибежище в Шиве</a:t>
                      </a:r>
                      <a:endParaRPr lang="ru-RU" sz="1400" u="sng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АНАНДА БХАКТИ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b="1" u="sng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ЧИСТЫЙ ВОСТОРГ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i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праджня джива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ЙОГАНГА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u="sng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союз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БХАВА-ЛИНГА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нишкала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ОТДАЧА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989880"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endParaRPr lang="ru-RU" sz="1600" b="1" dirty="0" smtClean="0">
                        <a:solidFill>
                          <a:srgbClr val="002060"/>
                        </a:solidFill>
                        <a:effectLst/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АЙКЬЯ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u="sng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единство с Шивой</a:t>
                      </a:r>
                      <a:endParaRPr lang="ru-RU" sz="1400" u="sng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САМАРАСА БХАКТИ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600" b="1" u="sng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ИДЕНТИЧНОСТЬ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i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праджня</a:t>
                      </a:r>
                      <a:r>
                        <a:rPr lang="ru-RU" sz="1200" i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1200" i="1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джива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ЙОГАНГА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u="sng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союз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БХАВА-ЛИНГА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dirty="0" err="1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нишкала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 smtClean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САМО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ts val="1500"/>
                        </a:lnSpc>
                        <a:spcAft>
                          <a:spcPts val="750"/>
                        </a:spcAft>
                      </a:pPr>
                      <a:r>
                        <a:rPr lang="ru-RU" sz="1200" b="1" dirty="0">
                          <a:solidFill>
                            <a:srgbClr val="002060"/>
                          </a:solidFill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УЗНАВАНИЕ</a:t>
                      </a:r>
                      <a:endParaRPr lang="ru-RU" sz="11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17585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110</Words>
  <Application>Microsoft Office PowerPoint</Application>
  <PresentationFormat>Экран (4:3)</PresentationFormat>
  <Paragraphs>94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Sadhu</dc:creator>
  <cp:lastModifiedBy>Sadhu</cp:lastModifiedBy>
  <cp:revision>1</cp:revision>
  <dcterms:created xsi:type="dcterms:W3CDTF">2016-10-21T06:34:21Z</dcterms:created>
  <dcterms:modified xsi:type="dcterms:W3CDTF">2016-10-21T06:43:47Z</dcterms:modified>
</cp:coreProperties>
</file>