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F26D-8EE8-408F-B240-3981AED592B0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4834-B97F-4417-86E1-B62FC0366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27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F26D-8EE8-408F-B240-3981AED592B0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4834-B97F-4417-86E1-B62FC0366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5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F26D-8EE8-408F-B240-3981AED592B0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4834-B97F-4417-86E1-B62FC0366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444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F26D-8EE8-408F-B240-3981AED592B0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4834-B97F-4417-86E1-B62FC0366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748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F26D-8EE8-408F-B240-3981AED592B0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4834-B97F-4417-86E1-B62FC0366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17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F26D-8EE8-408F-B240-3981AED592B0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4834-B97F-4417-86E1-B62FC0366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731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F26D-8EE8-408F-B240-3981AED592B0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4834-B97F-4417-86E1-B62FC0366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53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F26D-8EE8-408F-B240-3981AED592B0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4834-B97F-4417-86E1-B62FC0366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14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F26D-8EE8-408F-B240-3981AED592B0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4834-B97F-4417-86E1-B62FC0366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15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F26D-8EE8-408F-B240-3981AED592B0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4834-B97F-4417-86E1-B62FC0366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72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F26D-8EE8-408F-B240-3981AED592B0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4834-B97F-4417-86E1-B62FC0366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25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FF26D-8EE8-408F-B240-3981AED592B0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74834-B97F-4417-86E1-B62FC0366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48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720656"/>
              </p:ext>
            </p:extLst>
          </p:nvPr>
        </p:nvGraphicFramePr>
        <p:xfrm>
          <a:off x="179512" y="260648"/>
          <a:ext cx="8784976" cy="6433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800200"/>
                <a:gridCol w="2592288"/>
                <a:gridCol w="1368152"/>
                <a:gridCol w="1368152"/>
                <a:gridCol w="129614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СТХАЛА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(СТУПЕНЬ)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ТИП БХАКТИ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УПАСАКА БХАВА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АНГА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(ДЖИВА)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поклоняющийся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ЛИНГА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(ШИВА)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обьект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поклонения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ЛАЙЯ ЙОГЕ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СТАДИИ 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СОЗЕРЦАНИЯ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БХАКТА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600" u="sng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преданность</a:t>
                      </a:r>
                      <a:endParaRPr lang="ru-RU" sz="1400" u="sng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ШРАДДХА БХАКТИ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600" b="1" u="sng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ИСТИННАЯ ВЕРА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i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вишва</a:t>
                      </a:r>
                      <a:r>
                        <a:rPr lang="ru-RU" sz="1200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i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джива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ТЬЯГАНГА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u="sng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отречение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ИШТА-ЛИНГА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сакала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82065"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МАХЕША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600" u="sng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бескорыстное служение</a:t>
                      </a:r>
                      <a:endParaRPr lang="ru-RU" sz="1400" u="sng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НИШТХА БХАКТИ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600" b="1" u="sng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НЕПОКОЛЕБИМАЯ  ВЕРА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i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вишва</a:t>
                      </a:r>
                      <a:r>
                        <a:rPr lang="ru-RU" sz="1200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i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джива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ТЬЯГАНГА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u="sng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отречение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ИШТА-ЛИНГА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сакала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3792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ПРАСАДИ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600" u="sng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поиск милости Шивы</a:t>
                      </a:r>
                      <a:endParaRPr lang="ru-RU" sz="1400" u="sng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АВАДХАНА БХАКТИ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600" b="1" u="sng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ПРИСТАЛЬНОЕ ВНИМАНИЕ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i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тайджас джива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БХОГАНГА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u="sng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удовольствие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ПРАНА-ЛИНГА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сакала-нишкала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ПРАНАЛИНГИ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600" u="sng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восприятие всего как                      проявления  Шивы</a:t>
                      </a:r>
                      <a:endParaRPr lang="ru-RU" sz="1400" u="sng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АНУБХАВА БХАКТИ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600" b="1" u="sng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ИНТУИТИВНЫЙ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600" b="1" u="sng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ОПЫТ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i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тайджас джива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БХОГАНГА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u="sng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удовольствие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ПРАНА-ЛИНГА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сакала-нишкала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ОСВОБОЖДЕ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НИЕ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ШАРАНА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600" u="sng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неэгоистическое прибежище в Шиве</a:t>
                      </a:r>
                      <a:endParaRPr lang="ru-RU" sz="1400" u="sng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АНАНДА БХАКТИ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600" b="1" u="sng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ЧИСТЫЙ ВОСТОРГ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i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праджня джива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ЙОГАНГА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u="sng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союз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БХАВА-ЛИНГА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нишкала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ОТДАЧА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8988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endParaRPr lang="ru-RU" sz="1600" b="1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АЙКЬЯ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600" u="sng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единство с Шивой</a:t>
                      </a:r>
                      <a:endParaRPr lang="ru-RU" sz="1400" u="sng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САМАРАСА БХАКТИ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600" b="1" u="sng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ИДЕНТИЧНОСТЬ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i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праджня</a:t>
                      </a:r>
                      <a:r>
                        <a:rPr lang="ru-RU" sz="1200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i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джива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ЙОГАНГА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u="sng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союз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БХАВА-ЛИНГА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нишкала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УЗНАВАНИЕ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75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110</Words>
  <Application>Microsoft Office PowerPoint</Application>
  <PresentationFormat>Экран (4:3)</PresentationFormat>
  <Paragraphs>94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Sadhu</dc:creator>
  <cp:lastModifiedBy>Sadhu</cp:lastModifiedBy>
  <cp:revision>1</cp:revision>
  <dcterms:created xsi:type="dcterms:W3CDTF">2016-10-21T06:34:21Z</dcterms:created>
  <dcterms:modified xsi:type="dcterms:W3CDTF">2016-10-21T06:43:47Z</dcterms:modified>
</cp:coreProperties>
</file>